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30"/>
  </p:notesMasterIdLst>
  <p:handoutMasterIdLst>
    <p:handoutMasterId r:id="rId31"/>
  </p:handoutMasterIdLst>
  <p:sldIdLst>
    <p:sldId id="256" r:id="rId6"/>
    <p:sldId id="275" r:id="rId7"/>
    <p:sldId id="276" r:id="rId8"/>
    <p:sldId id="289" r:id="rId9"/>
    <p:sldId id="290" r:id="rId10"/>
    <p:sldId id="291" r:id="rId11"/>
    <p:sldId id="277" r:id="rId12"/>
    <p:sldId id="273" r:id="rId13"/>
    <p:sldId id="279" r:id="rId14"/>
    <p:sldId id="280" r:id="rId15"/>
    <p:sldId id="284" r:id="rId16"/>
    <p:sldId id="282" r:id="rId17"/>
    <p:sldId id="287" r:id="rId18"/>
    <p:sldId id="283" r:id="rId19"/>
    <p:sldId id="288" r:id="rId20"/>
    <p:sldId id="278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  <a:srgbClr val="003562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330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Routledge" userId="70e5c6d5-e3ad-4d94-905a-cb321c88ab07" providerId="ADAL" clId="{161889C6-0D08-481B-9AD3-987D7F7142C1}"/>
    <pc:docChg chg="undo custSel modSld">
      <pc:chgData name="Robert Routledge" userId="70e5c6d5-e3ad-4d94-905a-cb321c88ab07" providerId="ADAL" clId="{161889C6-0D08-481B-9AD3-987D7F7142C1}" dt="2020-08-02T21:07:37.959" v="13" actId="1076"/>
      <pc:docMkLst>
        <pc:docMk/>
      </pc:docMkLst>
      <pc:sldChg chg="modSp">
        <pc:chgData name="Robert Routledge" userId="70e5c6d5-e3ad-4d94-905a-cb321c88ab07" providerId="ADAL" clId="{161889C6-0D08-481B-9AD3-987D7F7142C1}" dt="2020-08-02T21:07:37.959" v="13" actId="1076"/>
        <pc:sldMkLst>
          <pc:docMk/>
          <pc:sldMk cId="533629150" sldId="296"/>
        </pc:sldMkLst>
        <pc:picChg chg="mod">
          <ac:chgData name="Robert Routledge" userId="70e5c6d5-e3ad-4d94-905a-cb321c88ab07" providerId="ADAL" clId="{161889C6-0D08-481B-9AD3-987D7F7142C1}" dt="2020-08-02T21:07:37.959" v="13" actId="1076"/>
          <ac:picMkLst>
            <pc:docMk/>
            <pc:sldMk cId="533629150" sldId="296"/>
            <ac:picMk id="8" creationId="{4289CC9A-E6A7-4A1E-8050-FDFA9079BE29}"/>
          </ac:picMkLst>
        </pc:picChg>
      </pc:sldChg>
      <pc:sldChg chg="delSp modSp">
        <pc:chgData name="Robert Routledge" userId="70e5c6d5-e3ad-4d94-905a-cb321c88ab07" providerId="ADAL" clId="{161889C6-0D08-481B-9AD3-987D7F7142C1}" dt="2020-08-02T21:00:59.169" v="11" actId="1076"/>
        <pc:sldMkLst>
          <pc:docMk/>
          <pc:sldMk cId="400038605" sldId="297"/>
        </pc:sldMkLst>
        <pc:spChg chg="del">
          <ac:chgData name="Robert Routledge" userId="70e5c6d5-e3ad-4d94-905a-cb321c88ab07" providerId="ADAL" clId="{161889C6-0D08-481B-9AD3-987D7F7142C1}" dt="2020-08-02T21:00:46.875" v="3" actId="478"/>
          <ac:spMkLst>
            <pc:docMk/>
            <pc:sldMk cId="400038605" sldId="297"/>
            <ac:spMk id="3" creationId="{9EBDF7F4-2693-43BA-BD70-58D01F88995C}"/>
          </ac:spMkLst>
        </pc:spChg>
        <pc:picChg chg="mod">
          <ac:chgData name="Robert Routledge" userId="70e5c6d5-e3ad-4d94-905a-cb321c88ab07" providerId="ADAL" clId="{161889C6-0D08-481B-9AD3-987D7F7142C1}" dt="2020-08-02T21:00:59.169" v="11" actId="1076"/>
          <ac:picMkLst>
            <pc:docMk/>
            <pc:sldMk cId="400038605" sldId="297"/>
            <ac:picMk id="5" creationId="{91C16231-7D06-45AD-95FA-64E6B0DB9B82}"/>
          </ac:picMkLst>
        </pc:picChg>
      </pc:sldChg>
      <pc:sldChg chg="modSp">
        <pc:chgData name="Robert Routledge" userId="70e5c6d5-e3ad-4d94-905a-cb321c88ab07" providerId="ADAL" clId="{161889C6-0D08-481B-9AD3-987D7F7142C1}" dt="2020-08-02T21:06:08.846" v="12" actId="1076"/>
        <pc:sldMkLst>
          <pc:docMk/>
          <pc:sldMk cId="3291832619" sldId="298"/>
        </pc:sldMkLst>
        <pc:picChg chg="mod">
          <ac:chgData name="Robert Routledge" userId="70e5c6d5-e3ad-4d94-905a-cb321c88ab07" providerId="ADAL" clId="{161889C6-0D08-481B-9AD3-987D7F7142C1}" dt="2020-08-02T21:06:08.846" v="12" actId="1076"/>
          <ac:picMkLst>
            <pc:docMk/>
            <pc:sldMk cId="3291832619" sldId="298"/>
            <ac:picMk id="6" creationId="{6C62D74A-BF56-4318-942B-E6A470AD3F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8">
    <iact:property name="dataType"/>
    <iact:actionData xml:id="d0">
      <inkml:trace xmlns:inkml="http://www.w3.org/2003/InkML" xml:id="stk0" contextRef="#ctx0" brushRef="#br0">4392 3829 0,'0'0'7,"0"0"-3,0 11 6,0 20-2,-11 22 2,-10 21-2,-21 0 2,10 0 1,-21 21-3,0 11 2,10 31 7,32-20-16,11-117 5</inkml:trace>
    </iact:actionData>
  </iact:action>
  <iact:action type="add" startTime="42195">
    <iact:property name="dataType"/>
    <iact:actionData xml:id="d1">
      <inkml:trace xmlns:inkml="http://www.w3.org/2003/InkML" xml:id="stk1" contextRef="#ctx0" brushRef="#br0">6962 6947 0,'0'0'6,"-11"0"3,-31 11 0,-11 10 0,-64 21 0,-32 0 4,22 1-3,-54 9 5,11-20-15,22 0 7,-1-11 3,11-21 0,42-11-2,22-10 1,21-10 1,10-12-1,12-9 0,20-22 2,32-32-5,96-53 5,42 11-4,-10 43 3,95 31 7,-84 42-16,-33 32 6,0 32 3,-20 31-1,-44 32 0,-31 32-1,-42 21 2,-44 42 2,-30 32-6,-12-21 5,0-42-5,96-159 4</inkml:trace>
    </iact:actionData>
  </iact:action>
  <iact:action type="add" startTime="60432">
    <iact:property name="dataType"/>
    <iact:actionData xml:id="d2">
      <inkml:trace xmlns:inkml="http://www.w3.org/2003/InkML" xml:id="stk2" contextRef="#ctx0" brushRef="#br0">16403 6144 0,'0'0'6,"-11"10"5,0 11-4,-10 11 1,0 10 2,0 1-2,-1 20 2,1 1-2,-11 41 5,11 1-8,0 10 6,0 1-2,10-1-1,0-10 1,11-11 0,22 10 1,10-10-1,-1-21 1,12 11 7,10-11-17,21 0 7,-10-11 3,10 11-1,11 22 0,0-1-1,-85-95 2</inkml:trace>
    </iact:actionData>
  </iact:action>
  <iact:action type="add" startTime="80018">
    <iact:property name="dataType"/>
    <iact:actionData xml:id="d3">
      <inkml:trace xmlns:inkml="http://www.w3.org/2003/InkML" xml:id="stk3" contextRef="#ctx0" brushRef="#br0">19174 9294 0,'0'0'4,"0"0"6,-10 0 1,-11 0-4,-1 0 2,-20 0 0,-11 0 2,-22-11-3,-10-10 1,0 0 5,11 0-11,-32 0 9,-43-11-4,1 0 2,-12 0 8,-10 1-17,54 20 7,9 11 0,107 0-1</inkml:trace>
    </iact:actionData>
  </iact:action>
  <iact:action type="add" startTime="88069">
    <iact:property name="dataType"/>
    <iact:actionData xml:id="d4">
      <inkml:trace xmlns:inkml="http://www.w3.org/2003/InkML" xml:id="stk4" contextRef="#ctx0" brushRef="#br0">17093 9938 0,'0'0'4,"0"0"6,-11 0-1,1 0 0,-12 0-1,-9 11 0,-12 21 2,-21 21-1,-31 31 2,-1 11 2,43-21-10,0 11 8,21 20-4,11-9 3,21-1-1,32 10 2,32 12 6,31 31-17,-95-148 9</inkml:trace>
    </iact:actionData>
  </iact:action>
  <iact:action type="add" startTime="97319">
    <iact:property name="dataType"/>
    <iact:actionData xml:id="d5">
      <inkml:trace xmlns:inkml="http://www.w3.org/2003/InkML" xml:id="stk5" contextRef="#ctx0" brushRef="#br0">17528 901 0,'0'0'5,"-10"-11"4,-12 1 0,1-1 0,-21 1 0,-11 10 0,-22-11 1,-10 11-1,0 0 4,22 11-3,10-1-4,-22 1 6,-10 10-7,-10 11 4,-1-1-2,22 1 4,10 0-4,22 0 3,-1-1-2,1 1 1,10-11 1,0 0-1,11 0 0,-1 1 1,1 9 2,0 12-7,10-1 6,1 21-4,-1 1 4,11 10-4,0-11 2,0 1 9,11-12-18,-1 1 8,1 0 1,0 0-1,10-11 3,11 0 1,10 1-7,11-1 5,32 11-4,0-21 5,0-11-2,-21-11 0,-11-10-2,32 0 4,11-10-1,10 10-3,0-11 1,-32 1 2,-10-12 0,-11 1 0,0-10 1,-10-12-5,-1 1 5,-10-11 5,-11-21-15,0-10 6,-21-11 2,-10-1 2,-11 12-4,-1 10 3,-10-11-2,-42-10 3,-43 0-4,-21 32 3,32 41 0,-202 65 0,-10 62-6,116-31 7</inkml:trace>
    </iact:actionData>
  </iact:action>
  <iact:action type="add" startTime="103819">
    <iact:property name="dataType"/>
    <iact:actionData xml:id="d6">
      <inkml:trace xmlns:inkml="http://www.w3.org/2003/InkML" xml:id="stk6" contextRef="#ctx0" brushRef="#br0">16923 11672 0,'0'0'4,"0"0"5,0 0 0,0 0 0,0 0 0,0 0 1,0 0-2,0 0 1,0 0 0,-11 10 0,1 12 1,-11 9-2,-1 1 0,1 10 2,0 11-1,-11 0-1,11 0 6,-11 0-7,11-11 4,-1 0-4,-9 11 3,9-11-4,1 1 3,0-1 0,10 0 2,1 1-3,-1 9 4,0 1-6,1 0 5,-1 0-5,0 0 5,11-11-4,0-10 3,0 10-2,0 0 20,11 1-27,0-1-1,-1 0 8,12-10 0,-1 0 1,0-1 0,0 1 1,1-11-1,-1 11 1,0-11-4,0 11 4,0-11-2,1 0 1,-1 0 0,0 0 1,0 0-1,-10-10 0,0 0 0,-1-1-1,12 1 2,-1-1-1,0 1 0,0-1 0,-10 1 0,0 0 0,-1-1-1,1 1 2,-1-1-2,1 1 2,-11-11-3,0 0 4,0 0-3,0 0 0,0 0 0,0 0 2,0 0-1,0 0 0,0 0 0,11 10 2,-11-10-5</inkml:trace>
    </iact:actionData>
  </iact:action>
  <iact:action type="add" startTime="113921">
    <iact:property name="dataType"/>
    <iact:actionData xml:id="d7">
      <inkml:trace xmlns:inkml="http://www.w3.org/2003/InkML" xml:id="stk7" contextRef="#ctx0" brushRef="#br0">17029 14188 0,'0'0'6,"0"0"2,0 0 1,0 0 0,0 0 0,-10 0 0,-1 0 0,11 0 0,-11 0 1,1 0-1,-1 0 0,1 10 0,-12 1 0,12-1 0,-12 11-1,12 1 2,-1-1-4,-10 0 4,0 0-1,-1 0 1,12 0-2,-11 0 2,10 1-1,0-1 3,1 0-2,-1-11-4,0 1 3,1 10 9,-1 0-17,11-10 6,0-1 3,0 1-1,0 0 0,0 10 0,0-11-1,0 11 2,0 0-2,11 1 4,-1-1-7,1 10 6,0 1-3,-1 0 2,1 0 7,0-11-17,-1 10 11,1-9-5,-1-1 4,1 0-1,0 0 0,-1 0 0,1 0 2,0 0-5,-1 1 5,1-12-3,-1 1 2,1 10 9,10-11-19,1 1 6,-1 10 4,0 0-2,11 0 1,0 11 0,0 0-1,-32-32 1</inkml:trace>
    </iact:actionData>
  </iact:action>
  <iact:action type="add" startTime="128255">
    <iact:property name="dataType"/>
    <iact:actionData xml:id="d8">
      <inkml:trace xmlns:inkml="http://www.w3.org/2003/InkML" xml:id="stk8" contextRef="#ctx0" brushRef="#br0">19737 16450 0,'0'0'6,"-21"0"1,-11 0 3,-32 10-2,-42 1 3,-11-1 3,11 1-11,32-11 9,0-11-5,-22-10 6,-42 0-8,32 10 8,21 1-7,21 10 4,11 0 8,-11 10-18,11-10 9,11 11 1,10-11-4,0 0 4,11 0 0,10 0-2,11 0 4,0 0-6,0 0 4,11-21-2,10-21 1,21-22-1,1-10 2,10-10 0,11-33-2,10 12 2,0 9-2,1 22 1,31-10 1,11 21 1,10 20 6,22 22-17,21 11 7,-32 31 2,-11 10 0,-10 12-1,-21 9 3,-22 12-3,-21 10 2,-21 0-1,-21 0 0,-11 0 1,-32 0 1,-21 0 5,-22 0-15,-10 0 8,-21-11-2,-43 1 2,-63-1 1,74-42-1,42-10-2,1-11 4,10-11-3,21-10 3,64 21-5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34:16.0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10">
    <iact:property name="dataType"/>
    <iact:actionData xml:id="d0">
      <inkml:trace xmlns:inkml="http://www.w3.org/2003/InkML" xml:id="stk0" contextRef="#ctx0" brushRef="#br0">2181 4199 0,'-24'47'83,"24"22"-72,0 1-7,-23 23 6,0 0 2,-23 115-8,22-92 3,-22 24 1,-24 185-1,24-186 6,23 46-10,0-45 9,-1 22-8,1 0 5,23 1 2,-23 23-3,23-24-4,-23 24 9,23-1-8,-23 24 5,-24-47-6,24 24 4,0-23 2,23-1 2,-23-23-8,-1 0 5,24-69 0,0 92-5,-23 1 10,23-24-10,0 23 4,-23-92 0,23 93 0,-23-24 2,0-93-2,-1 70 0,24-46-1,0-1 0,-23-22 2,23-1 0,0 24-3,0-24 5,-23 1-2,23-24-5,0 0 9,0 47-8,0-1 7,0-22-10,0-1 6,0 47 0,0-70 5,23 93-7,0-23 4,1 23-7,22 0 5,-23 0 2,24 23 2,22 0-10,-22 1 7,22-48 1,-22 1-4,-1-46 6,-23-1-7,0-46 2,-23 23 2,24-23 2,-24 23-6,23-23 12,0 0 86,0 0-81,0 0-6,1 0-12,-1 0 2,0 0 5,0 0-1,0 0-5</inkml:trace>
    </iact:actionData>
  </iact:action>
  <iact:action type="add" startTime="13822">
    <iact:property name="dataType"/>
    <iact:actionData xml:id="d1">
      <inkml:trace xmlns:inkml="http://www.w3.org/2003/InkML" xml:id="stk1" contextRef="#ctx0" brushRef="#br0">6333 15801 0,'0'-23'136,"46"0"-128,0-1 9,1-22-16,-1 0 14,1-24-12,-24 24 8,0 46-8,0-70 7,24 0 0,-47 1-4,23-1 3,-23 47-2,23-47-1,0-22 4,0-1-1,1 70 0,-1-93-1,0 69-2,23-92 4,-22 23-3,-1 69 2,23-69-3,-23 70 5,1-93-7,-1 116 10,0-117-13,0 94 7,-23-70 0,23 70 5,-23 22-8,24-92 7,-24 93-3,0-23 3,0-1-6,0 24-5,0 0 7,0 0-2,0 0 5,0-1-2,0 1 5,0 0-3,0 0-6,0 0 5,0-1-4,0 1 5,0 0-4,0 0 2,-24 0-1,24-1 6,0 1-3,0 0-7,-23-24 12,23 1 2,-23 23-5,23-24-12,-23 24 13,23-46-12,-23 45 6,23 1 0,-47-46 2,24 69-1,23-24-4,-70-22 5,24 0-4,-24 22 4,47 1-2,-46 0 1,-1-23 0,0 22 1,47 1-4,-23 0 4,-1 0-4,24 23 2,-23-23 0,23-1 2,-1 24-4,1 0 0,0 0 4,0 0 2,0 0-10,-1 0 11,-22 0 4,23 0-14,0 0 10,0 0 3,-24 0-11,24 0 2,-47 0 2,47 0-2,-23 0 2,-70 0-4,69 0 5,-45 0-4,-1 0 5,70 0-4,-70 0 2,70 0-2,-70 0 4,70 0-6,-47 0 7,24 0-8,-24 0 7,24 0-4,-1 0-1,-45 0 2,45 0 0,-22 0 0,22 0 4,24 0-8,-70 0 9,47 0-10,-1 0 5,-69 0 0,70 0 0,0 0 0,-24 0 0,-46 0 0,70 0 5,-1 0-10,1 0 7,-47 0-4,47 0 2,22 0 0,-22 0 3,23 24-3,-70-24-1,70 0 0,-23 23 10,-1-23-8,1 23-7,-1-23 6,-69 23-3,70-23 5,0 23-6,-24 1 4,47-24 0,-24 0 0,1 23 3,0-23 2,-1 0-10,-69 23 9,70-23-8,-1 23 9,1-23-10,0 0 4,-1 0 1,1 0 4,-1 0-5,1 0-2,0 0 3,22 0 2,-22 0-2,23 0 0,-23 0-2,22 0 9,-22 0-12,0 0 7,-1 0-3,-22 0 0,22 23 2,-22-23-2,22 0-1,-22 0 2,22 0 1,-22 0 0,22 0 2,-22 0-6,22 0 6,1 0-4,-1 0 3,1 0-4,0 0 3,-1 0-4,24 0 1,0 0 7,0 0-8,-1 0 3,1 0 0,0 0 1,0 0 4,0 0-7,-1 0 6,1 0-2,0 0-4,-23 24 5,23-24-6,-24 23 5,24-23-2,0 23 3,-24-23-8,24 23 5,0-23 4,0 0-6,0 0 6,-1 23-10,1-23 10,0 24-5,0-24 4,-24 0-9,24 23 6,0-23 4,0 0-8,23 23 4,-23-23 0,23 23 0,-24 0 8,1 47 0,0-47-6,0 24-2,0-1 8,-1-23-8,1 24 4,23-1 3,0-23-10,-23 1 3,23-1 3,0 23-2,0-23 3</inkml:trace>
    </iact:actionData>
  </iact:action>
  <iact:action type="add" startTime="16408">
    <iact:property name="dataType"/>
    <iact:actionData xml:id="d2">
      <inkml:trace xmlns:inkml="http://www.w3.org/2003/InkML" xml:id="stk2" contextRef="#ctx0" brushRef="#br0">882 13133 0,'0'-24'8,"23"1"24,-23 0 1,0 46 74,0 24-96,0-24-8,0 23 5,0 1 2,-23-1-4,23 24 5,0-24-1,0 1-5,0-24 1,0 0 4,0 23-2,0 1 0,0-24 0,0 0-2,0 24 2,0-24 1,-24 0 0,24 23-3,0-22 4,0-1-4,0 0 4,-23 0 0,23 0-4,0 1 5,-23-1-8,23 23 16,-23 1-14,0-24 7,23 23-2,0 1-6,-24-24 13,24 0-10,24 0 68,-1-23-68,0 23 3,23 1-4,1-1 0,-1 0 4,24 0-3,-1 24 0,-22-47 2,22 23-2,1 0 1,23 0 3,-24 0 0,-22-23-9,-24 24 11,-46-24 6,-47 0-10,-46 0 0,-23 0 1,46 0-6,0 0 12,70 0-12,-46 0 2,45 0 54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882 13133 0,'23'0'34,"0"0"-2,0 0-26,24 0 15,-24 0-15,0 23 4,0-23 35,0 0-31,-23 23-2,70-23-6,-1 23 2,-22 1 0,-1-24 4,-23 23-8,-23 0 28</inkml:trace>
    </iact:actionData>
  </iact:action>
  <iact:action type="add" startTime="20123">
    <iact:property name="dataType"/>
    <iact:actionData xml:id="d4">
      <inkml:trace xmlns:inkml="http://www.w3.org/2003/InkML" xml:id="stk4" contextRef="#ctx0" brushRef="#br0">4709 14734 0,'23'0'73,"24"0"-67,-1 23 2,-23-23 0,70 23 0,-47-23 2,1 23-4,-1-23 4,0 0-2,-46 24 0,24-24 6,-1 0-11,-23 23 124,0 23-105,0 1-11,0-24-1,0 46 1,0 24-9,0-23 13,23 23-11,-23-1 1,0 48 6,0-48 2,0 1-11,0 23 6,0 0 3,0-69 1,0 22-8,0-45 6,23 22-4,-23-23-1,0 0 6,0 1-6,0-1 3,0-46 126,-23 23-119,0 0-4,0 0-1,-1 0 6,1 0-10,0 0 5</inkml:trace>
    </iact:actionData>
  </iact:action>
  <iact:action type="add" startTime="22911">
    <iact:property name="dataType"/>
    <iact:actionData xml:id="d5">
      <inkml:trace xmlns:inkml="http://www.w3.org/2003/InkML" xml:id="stk5" contextRef="#ctx0" brushRef="#br0">9627 13063 0,'-24'0'39,"-22"-23"-29,0 23-4,-47-23 4,46 23-4,-45-24 4,45 24-4,1-23 4,-24 23 1,47 0-6,0 0 22,0 0 4,-24 0-16,24 0-4,-23 0-3,-1 23-3,24-23 4,0 24-2,0-24 3,23 23 3,0 0 11,0 0-7,0 24-10,0-1 1,0 24 0,0-24 3,0 1-3,0 22-1,0-22 1,0-1-2,0-23 4,0 0-4,0 1 4,0-1 1,0 0-6,0 23 9,0-22-2,0-1-8,0 0 9,0 23-6,0 24 3,0-24-6,0 1 4,0-1 2,0 24 0,0-47-4,0 23 1,0-22 0,0 22 9,0-23-15,0 0 13,0 1-10,0-1 6,0 0-7,0 0 16,0 0-14,0 1 13,0-1-1,0 0-10,0 0 1,0 0 8,-24-23-5,24 24-6,0-1 5,0 0-6,0 0 4,0 1 13,0-1-16,0 0 1,0 0 5,0 24 6,0-24 11,0 0-10,24-23-10,-24 23 3,0 0 19,23-23 120,0 0-132,0 0-9,0 0 2,1 24 1,-1-24-11,23 0 7,1 23 0,-24-23 2,46 23-1,-45-23-2,22 0-1,0 23 4,1-23-4,-24 0 4,23 0-1,1 23-2,-24-23 4,0 0 5,0 0-13</inkml:trace>
    </iact:actionData>
  </iact:action>
  <iact:action type="add" startTime="27504">
    <iact:property name="dataType"/>
    <iact:actionData xml:id="d6">
      <inkml:trace xmlns:inkml="http://www.w3.org/2003/InkML" xml:id="stk6" contextRef="#ctx0" brushRef="#br0">9789 15035 0,'-23'0'24,"0"0"11,-1 0-31,1 0 3,-23 0 16,-1 0-19,-22 0 11,22 0-7,24 0 3,-23 0-6,-1 0 11,24 0-8,-23 0 0,23 0 5,-24 0-10,24 0 5,0 0 4,0 0 0,-1 0-4,1 0 8,23 24-8,-23-24 22,0 23-20,23 0 0,-23-23-3,23 46 0,-24-22 1,24 22 0,-23 0 0,23-22 4,0 45-7,-23-22 6,0-1-5,23 0 2,0 1 2,-23-1-4,23 1 2,0-1 0,-24-46 0,24 46 0,-23 1 0,23-1 0,-23 1 8,23-1-8,0-23 2,0 24-4,0-24 6,0 47-8,23-1 4,-23-46 0,0 47 7,0-24-6,0-22 4,0 22 2,0-23 0,0 0-8,0 1 7,0-1 4,0 0 10,0 0 102,23-23-126,1 23 6,45 1-4,1-1 0,23 23 6,46 1-8,-23-24 7,116 70-3,-70-24 1,-23-22-2,-46-24 2,-23 0-3,-47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0">
    <iact:property name="dataType"/>
    <iact:actionData xml:id="d0">
      <inkml:trace xmlns:inkml="http://www.w3.org/2003/InkML" xml:id="stk0" contextRef="#ctx0" brushRef="#br0">6017 2138 0,'-21'-11'4,"-64"-21"4,-32-10 1,-11 10 4,22 11-6,-21 0 2,-11 0 9,-11 10-18,-10 11 7,21 22 3,10 9 0,1 12-1,-11 20 4,21 11-8,32 21 6,21 11-4,11 21 4,11 0-5,10-1 4,11 12 6,21 10-15,10-11 10,11 11-4,22-21 4,10 32-5,43-1 5,20-31-3,1-21 1,21-1 1,32 1 0,-21-32 6,31 0-16,-31-42 8,53-1 2,-22-20 1,22-11-4,-21-11 2,-54-10-1,22-21 1,-22 0 1,1-22 0,10-10-3,-22 0 2,-31-10 1,-21-11-1,-11-22-1,-10-9 2,-11-1-3,-11 0 2,-21-11-1,-11 22 3,-21-11-1,-42 0-3,-85 1 3,21 52-1,31 42 0,-169 21-1,43 54 3,-1 31-4,22-11 2,116-21 2,96-42-4</inkml:trace>
    </iact:actionData>
  </iact:action>
  <iact:action type="add" startTime="17329">
    <iact:property name="dataType"/>
    <iact:actionData xml:id="d1">
      <inkml:trace xmlns:inkml="http://www.w3.org/2003/InkML" xml:id="stk1" contextRef="#ctx0" brushRef="#br0">2119 5214 0,'0'0'5,"0"0"5,0 0-2,0 0 1,22 10 2,10 11-2,21 0-1,32 1 2,21-1-3,-11-11 6,1-10-2,-22 0-5,32-10 6,43-11-7,0-1 5,-43 12 8,-10 10-18,20 10 9,-116-10-1</inkml:trace>
    </iact:actionData>
  </iact:action>
  <iact:action type="add" startTime="35161">
    <iact:property name="dataType"/>
    <iact:actionData xml:id="d2">
      <inkml:trace xmlns:inkml="http://www.w3.org/2003/InkML" xml:id="stk2" contextRef="#ctx0" brushRef="#br0">21309 11651 0,'0'0'5,"-21"-11"4,-1-10 0,-9 0 0,-12 0 0,1 0 1,-12-1-1,-9 1-1,-33 0 10,-31 11-17,-11 10 10,0 10-3,31 11 1,1 11 0,11 10 2,-22 22-3,0 10 3,11 10-4,-32 33 3,0 9 7,-11 22-16,32-10 7,-10 20 1,21 1 0,21 21 1,21 20 2,11-9-8,10 20 9,1-10-7,21 0 5,10 21 6,11-43-17,11 33 7,21-11 4,-1-53-5,23 10 4,-1 22 1,-11-32-4,11-21 4,43-11-4,42-10 4,-11-32-2,-42-32 0,-10-10 1,-75-32-4</inkml:trace>
    </iact:actionData>
  </iact:action>
  <iact:action type="add" startTime="35597">
    <iact:property name="dataType"/>
    <iact:actionData xml:id="d3">
      <inkml:trace xmlns:inkml="http://www.w3.org/2003/InkML" xml:id="stk3" contextRef="#ctx0" brushRef="#br0">20353 15741 0,'64'-10'3,"127"-22"5,-85 11 5,-10 0 4,84-21-16,11-11 19,-74 10-20,-42-9 10,31-75 4,0 21-14,43-21 9,-11-10-1,-32-32 3,-42 10-5,-22 22 6,-10-11-4,-11-53 2,-10 21 8,-22 11-18,-21-21 7,-10 0 2,-1 31 1,-20 0-1,-22 1-1,21 31 1,-32-10 0,-20 20 1,-12 12 0,11 10-4,11 21 5,11 10-2,-22 1 2,0 20-5,11 12 4,42 20 0,-10 1-3,10 10 2,0 10 1,1 1 3,20-1-8,11 1 7,11-1 5,10 1-17,1 0 7,-1-1 4,11-10 7</inkml:trace>
    </iact:actionData>
  </iact:action>
  <iact:action type="add" startTime="36545">
    <iact:property name="dataType"/>
    <iact:actionData xml:id="d4">
      <inkml:trace xmlns:inkml="http://www.w3.org/2003/InkML" xml:id="stk4" contextRef="#ctx0" brushRef="#br0">31599 12179 0,'0'0'5,"-10"-10"4,-12-22 1,-41-21-1,-33 0 0,-31-10 3,10 21-5,-11-1 5,-42 22 3,-21 21-14,64 21 6,-54 32 3,-31 32-1,53 10 1,10 11 1,-32 42-5,1 31 5,63-31-5,11 11 5,0 31 6,31-10-17,12 10 10,20 0-2,33 11 3,-1 42-4,22-63 3,42 0-1,42-11 2,22-21-4,-21-53 4,-22-32 4,64 11-14,74-21 8,-95-42 0,32-1-1,138-31 1,-107-11 7,-63-10-14,53-43 9,21-20-5,-74 10 5,-11-11-1,11-21 0,0-10 6,-32 10-16,-11-11 11,0-20-4,-31 31 3,-11 11-1,-22-22 1,-10 1 1,-21 0-7,0 31 9,-11 11-5,-11 10 8,-20-10-15,-12 10 7,-41-10 3,9 21-4,33 21 2,21 11 2,0 11-3,10-1 2,-10 11-1,0 0 3,-21-1-8,-22 12 7,96 10 7</inkml:trace>
    </iact:actionData>
  </iact:action>
  <iact:action type="add" startTime="44602">
    <iact:property name="dataType"/>
    <iact:actionData xml:id="d5">
      <inkml:trace xmlns:inkml="http://www.w3.org/2003/InkML" xml:id="stk5" contextRef="#ctx0" brushRef="#br0">18431 11672 0,'0'0'5,"-11"0"5,-10 0-1,0 0 1,-11 0-2,0 0 1,-10 0 0,-11-11 0,0 1-1,-11-1 1,0 1 5,-21-12-10,11 12 7,10-1-2,0-10 0,11 0 1,0 0-3,11-11 2,10 0 1,11 1-2,-1-1 2,12-10 0,-1 0-3,22-11 2,10-11-1,11 1 3,32-1-1,95-10-1,-42 22-2,-22 30 4,54 1-3,0 32-1,-43 10 7,-32 0 1,-10 11-14,-11 10 7,-11 22 0,-20 20 3,-12 1-3,-20 10 1,-22 10 2,-32 12 1,-42 20-6,-11-21 20,11-20-25,106-96-1</inkml:trace>
    </iact:actionData>
  </iact:action>
  <iact:action type="add" startTime="49357">
    <iact:property name="dataType"/>
    <iact:actionData xml:id="d6">
      <inkml:trace xmlns:inkml="http://www.w3.org/2003/InkML" xml:id="stk6" contextRef="#ctx0" brushRef="#br0">17836 13035 0,'0'0'3,"-21"-31"8,-11-12-3,0 1 1,0-11 1,-10-10-2,0-22 5,10 11-7,0-10 3,0-1 2,0 11-5,11 21 5,0 1-2,-1-1 1,1 10-3,0 12 4,0 10-4,-11 10 4,-21 11-4,-22 11 4,12 10-4,10 10 3,-1 22-1,12 21 1,10 32-1,11 10-1,21-21 0,11 11 1,10 10 0,11 11 2,10-11-3,11 1 0,11-22 1,0-11-1,-1 1 2,1-11-1,10 0 0,11-11 0,32-10-1,-21 0 2,-11 0-1,-32 0 3,-11 10-5,-10 11 1,-11 11 3,-10 10-3,-32 32 0,-32 21 1,-11-11 2,0 0-4,11-10 2,11-21 1,10 21 0,0 0-3,11 10 3,-1-21-2,1 43 2,11-1-1,31-31-1,11-42 2,21-11-1,0 0 1,-53-74-2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0">
    <iact:property name="dataType"/>
    <iact:actionData xml:id="d0">
      <inkml:trace xmlns:inkml="http://www.w3.org/2003/InkML" xml:id="stk0" contextRef="#ctx0" brushRef="#br0">20236 2349 0,'-32'0'6,"-63"0"3,-11 11 1,-1-1 3,-41 1-10,20-1 10,12-10-6,-54 0 7,-32 0-10,53 0 7,1 0-4,-107-10 3,64 10 7,21-11-17,-43-10 10,65 0-2,52-11 1,32 1 1,11-22 2,11 0-5,10-11 4,21-10-6,22-21 6,31-10-4,64-22 3,64 11 7,-53 31-17,106 0 10,21 43-3,-95 21 6,85 32-7,-22 31 4,-95 11-1,0 31 0,-22 33 0,-31 9 0,-32-20 9,-21 21-18,-33 0 9,-31-22-1,-74 12 2,-75-12 0,22-31 3,-54 0-8,-63-10 3,84-22-2</inkml:trace>
    </iact:actionData>
  </iact:action>
  <iact:action type="add" startTime="13112">
    <iact:property name="dataType"/>
    <iact:actionData xml:id="d1">
      <inkml:trace xmlns:inkml="http://www.w3.org/2003/InkML" xml:id="stk1" contextRef="#ctx0" brushRef="#br0">16456 4220 0,'0'0'5,"0"0"5,-11 32-1,-21 31 0,-10 64 0,10 21 7,0 0-14,11 21 8,0 32 0,-1-21-2,12-1 3,10 54 5,0-11-16,10 42 10,1 0-3,-11-21 2,11 43 0,-22-43 1,0 42-2,-10-20 0,11 9 1,-12 12 2,1-11-3,-11 10 3,0-10-2,22 10-3,-1-31 5,22 31-3,-1-52 3,1 31-4,10-31 5,-21-22-6,11 22 4,-11-33 8,0 1-18,0-11 10,0-20-4,0-1 5,0-21-4,0-21 4,0-32-1,0-11 1,0-20-6,0-12 6,0-20-5,0 0 6,0 0 4,0-32-16</inkml:trace>
    </iact:actionData>
  </iact:action>
  <iact:action type="add" startTime="13762">
    <iact:property name="dataType"/>
    <iact:actionData xml:id="d2">
      <inkml:trace xmlns:inkml="http://www.w3.org/2003/InkML" xml:id="stk2" contextRef="#ctx0" brushRef="#br0">15362 11619 0,'0'0'6,"11"63"3,31 96-2,22 105 10,-1-52-14,12-54 7,-11-20 0,-22-22 7,-10-42-16,-11-42 5,-10-11 5,-1-21-3,54-85 2,32-116-3,31-158 4,1-32 0,20-11-5,65-52 4,-139 306-1</inkml:trace>
    </iact:actionData>
  </iact:action>
  <iact:action type="add" startTime="17174">
    <iact:property name="dataType"/>
    <iact:actionData xml:id="d3">
      <inkml:trace xmlns:inkml="http://www.w3.org/2003/InkML" xml:id="stk3" contextRef="#ctx0" brushRef="#br0">21436 2730 0,'0'0'8,"0"0"1,0 0 1,0 0-2,0 0 1</inkml:trace>
    </iact:actionData>
  </iact:action>
  <iact:action type="add" startTime="17349">
    <iact:property name="dataType"/>
    <iact:actionData xml:id="d4">
      <inkml:trace xmlns:inkml="http://www.w3.org/2003/InkML" xml:id="stk4" contextRef="#ctx0" brushRef="#br0">21394 2867 0,'0'0'1,"0"0"9,-11 0 1,-10 0-5,-21 0 6,-12 11-5,-20-11 3,-11 0 0,-21 10-2,0 1-1,0-1 4,-11-10-2,-32 0-1,0 11 2,43-1-3,0-10 8,-11 0-10,-42-10 8,-54-1-6,75-10 2,-53 0-3,-10-11 4,73 1 8,43-1-18,21 11 9,22-11-1,-1 0 3,22 11-4,11 0 2,10-11 1,10-10 2,33-21-6,95-32 4,21 31 7,-21 11-17,74 0 8,1 11 1,-64 21 1,74 0-1,31 0 1,-84 10-2,75 11 3,-44 11-5,-73-1 5,20 22-2,33 21 0,-32 0-1,-54 0 1,-31-1 0,-22 12 0,-10-1-1,-21 22 3,-22 10 3,-31-10-11,-54 10 9,1-32-5,10-10 2,0-11 9,21-10-18,0-11 9,-21 0 0,11-10 1,0-1-2,21 1 2,10-1-3,11 1 3,0-11-2,11 0 2,0 0-2,10 0 4,1 0-5,-1 0 1,0 0 4,1 0-5,-1 0 2,11 0-1,0 0 2,0 0-1,0 0 0,0 0-1,0 0 1,-10 0 3,10 0-4,0 0 2,0 0-1,0 0-2,0 0 3,0 0-1,-11 0 1,-10 0 1,21 0-6</inkml:trace>
    </iact:actionData>
  </iact:action>
  <iact:action type="add" startTime="26632">
    <iact:property name="dataType"/>
    <iact:actionData xml:id="d5">
      <inkml:trace xmlns:inkml="http://www.w3.org/2003/InkML" xml:id="stk5" contextRef="#ctx0" brushRef="#br0">21797 3681 0,'0'0'5,"0"0"5,0 0-1,0 0 0,0 0 0,0 0 0,-10-11 0,-11 11 1,-33 0-1,-41 0 2,21 11-4,-22 10 6,0 0-7,-10 0 5,0 11 5,0-11-15,-11 11 7,11-11 2,10-10-3,1-11 2,-1-11 7,11-10-11,11 0 3,10-11 1,22 0 1,10 1-4,10-12 5,12-20-3,10-11 1,32 11 1,31-11-1,33-11 13,-11 22-22,21 10 4,64 10 6,-21 33 1,-22 10-4,32 21 3,75 42 7,-64 11-16,-43 11 8,1 10-1,-43-21 2,-32-10-2,-32-12 2,-31 22-2,-33 32 4,-21 10-6,-63-10 5,-85 0 6,84-53-17,1-22 7,-22-10 3,0-10-1,149-11 0</inkml:trace>
    </iact:actionData>
  </iact:action>
  <iact:action type="add" startTime="31012">
    <iact:property name="dataType"/>
    <iact:actionData xml:id="d6">
      <inkml:trace xmlns:inkml="http://www.w3.org/2003/InkML" xml:id="stk6" contextRef="#ctx0" brushRef="#br0">20226 5858 0,'0'0'5,"0"0"4,-11 0 1,-10 0-1,-11 0 0,0 0 1,0 0-2,0-10 1,-10-1 0,-1-10 1,1 0-2,-11 0 7,0-11-12,0 0 7,10-10-1,11 10 0,11-10 0,0-11 0,10-10 0,22-11 2,10 0-3,11 0 20,0 10-28,0 22 0,0 0 8,-1 10 1,1 0 0,0 11 0,11 11 3,31 10-7,22 21 7,10 32-5,0 31 3,-42-10 7,-33 0-16,-9 0 7,-12-10 0,-20 10 3,-22 10-4,-21 11 4,-22-10-3,1-11 3,0-11-4,-1-10 3,75-53-3</inkml:trace>
    </iact:actionData>
  </iact:action>
  <iact:action type="add" startTime="38432">
    <iact:property name="dataType"/>
    <iact:actionData xml:id="d7">
      <inkml:trace xmlns:inkml="http://www.w3.org/2003/InkML" xml:id="stk7" contextRef="#ctx0" brushRef="#br0">24803 5235 0,'0'0'4,"0"0"6,21 0-1,11 10 0,0 11 0,10 11 0,1 10 0,10 22-1,0-1 8,11 22-3,-1 21-12,-10 20 10,-21 1-5,-11-10 4,1 30-2,-22-9 3,-22 10 7,1-21-18,-11-22 9,0 1-1,-21 0 2,11-11-2,-11-10 2,10-12-2,1-9 2,-1-11-2,12-11 1,9-10 1,12-11 0,-1-11-4,0 1 5,11-11-5,0 0 4,0 0 0,0 0 0,0 0-2,0 0 1,0 0-1,0 0 2,0 0-1,0 0-1,0 0 1,0 0 1,11-11 0,0 1-1,-1-1 1,1 1 1,0-11-5,-1-1 3,1 1 0,10-10 2,-10-1 6,10-10-17,-11-11 7,12 0 4,-1-21-3,-10 0 18,-1-32-25,1-21-1,-11-10 9,-21 10 1,10 11 1,-10 10-5,-1 0 5,-9-10 6,-1 11-16,11 20 7,-11 22 2,0-11-1,11-11 0,-11 11 3,0 11-7,0 10 5,0 0-3,0 21 5,11 0-5,0 11 0,10 11 4,1-1-3,-1 1 3,11 10-3,0 0 2,21-11-1,11 11 3,11 11-7,-1 10 7,11 21-5,21 21 4,1 22 5,-1 10-16,-21 21 7,-53 54 2,-32 9 1,-31 54-1,-44-1 1,22-20-3,22-33 5,-1 43-5</inkml:trace>
    </iact:actionData>
  </iact:action>
  <iact:action type="add" startTime="50913">
    <iact:property name="dataType"/>
    <iact:actionData xml:id="d8">
      <inkml:trace xmlns:inkml="http://www.w3.org/2003/InkML" xml:id="stk8" contextRef="#ctx0" brushRef="#br0">18665 11186 0,'0'0'7,"0"0"1,0 0 1,21 0 0,11 0 0,42-11 0,22 1 0,52-12 6,-20 12-9,31-11 0,53 0 4,-63 10-1,10 0 1,22 11-2,74-10 1,-64-1 1,64 1-2,-75 10 1,1-11 0,53 1 1,10-12 0,-11 12-2,12-11 3,-54 10-5,-11 1 3,65-1 1,-44 11 0,12 0 0,-22 0 0,-42 0-4,-1 0 4,-31 11 7,10-1-16,-31 1 7,-22-11 1,-10 10 0,-21-10-1,-12 0 3,-9 0-3,-12 0 5,-10 0-8,0 0 4,0 0 0,-21 11 1,-53-1-2,-22 1 3,-63 0-4,10-11 2,-84 10 0,20 1 1,-20 10 3,20-11-9,11 1 9,-52 0 3,-12-1-15,1-10 5,-12-10 3,65 10 1,-128-11-1,107 22-1,-75-22 1,106 11 2,32 11-3,-96 10 5,97-11-7,30 1 5,-9 10 5,10-10-16,42-11 7,22 10 4,31-10-3,22 0 1,21 0 0</inkml:trace>
    </iact:actionData>
  </iact:action>
  <iact:action type="add" startTime="53939">
    <iact:property name="dataType"/>
    <iact:actionData xml:id="d9">
      <inkml:trace xmlns:inkml="http://www.w3.org/2003/InkML" xml:id="stk9" contextRef="#ctx0" brushRef="#br0">23953 9981 0,'0'0'5,"0"0"5,0 0 0,0 0-2,0 0 1,0 0 0,0 21 0,0 11 0,0 31-1,-10 0 2,-12 11-1,1-10 1,0 20 3,0 1-9,-1-1 6,1-10-1,0 0 1,10-21-2,1-10 0,10-12 1,0-10 1,0-10-2,0 0 2,0-11-1,0 0 0,0 0 0,-22-22 0,-20-20 4,-43-21-7,-96-22 22,-10 32-28,-117 43 0,32 41 6,53 1 5</inkml:trace>
    </iact:actionData>
  </iact:action>
  <iact:action type="add" startTime="63985">
    <iact:property name="dataType"/>
    <iact:actionData xml:id="d10">
      <inkml:trace xmlns:inkml="http://www.w3.org/2003/InkML" xml:id="stk10" contextRef="#ctx0" brushRef="#br0">21330 12296 0,'0'0'6,"-21"0"3,-32 0 0,-11 0 0,-32 10 0,-42 11 7,-10 0-14,10-10 7,0 0 1,0-11 0,31 0-2,1-11 2,11 0-2,10-10 3,-22 0 5,-9 0-16,9 0 10,23-11-2,30 0 1,12 1 0,-1-12 0,12-9 1,9-12-2,12-10 3,-1 0-3,22 0 1,-1 11 0,22-22 8,21-10-16,11 0 7,21 0 1,0 21-1,-21 10 3,-1 1-1,-20 10-3,-1 11 5,22 0-6,21-1 6,21 1-6,0 10 4,-21 11-1,-21 0 0,0 10 1,31 1-2,12 10 2,-12 0-1,-21 0 3,-10 10-7,-21 1 7,-1 0 3,-10-1-14,0 11 7,0 0 1,0 1 1,-1 9-2,1 1 3,11 10-3,-1 11 3,1 0-4,-11 0 2,-1 10 1,-9-10-1,-1 11-2,-10-22 4,-1 11-3,-10-1 1,0 12 1,-10-1-1,-1-10 1,-10 0-4,-11 0 5,11 0-4,-1-11 4,1 0-2,-11-10-1,0 0 2,1-1-2,-23 1 2,-9 0-2,-22 10 1,0-10 0,0-11 0,11 0 0,-1-10 0,-10-1 0,-10 1 2,-12-11-5,1 0 6,11 0-4,-1 0 2,96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83">
    <iact:property name="dataType"/>
    <iact:actionData xml:id="d0">
      <inkml:trace xmlns:inkml="http://www.w3.org/2003/InkML" xml:id="stk0" contextRef="#ctx0" brushRef="#br0">23544 5220 0,'0'24'56,"24"22"-49,-1 47 2,23-24-1,-23 1-1,24 46 0,-1-46 2,1-1 0,-1 1-1,0-1 0,1-22 0,-1 46-1,0-1 2,1-45 0,-1 22-2,1 47 2,-1-46-2,-23 0 1,24 46-1,-1 69 2,0-69 0,1 0-3,-1 24 2,-23-24-1,1-24 5,22 1-7,-46-70 5,23 47 0,0 0-6,-23 23 7,0-24-1,0-46-5,0 47 5,0 46-4,0-93 1,0 70 4,0 46-6,0-116 3,0 117 1,0-117-2,0 93 2,0-70-1,0 24 1,-23-24 0,23 1-3,0-1 3,-23 0-1,0 1-1,-24 22 1,1 1 2,23-23-3,-47 45 0,-23 24 2,24 24 1,22-94-5,-22 70 5,22-23-3,24-47 3,-23 47-5,23-47 3,-47 24-1,1 23 2,45-70-1,-22 23 2,-47 47-2,70-70 3,-47 47-6,24-47 6,46 0-7</inkml:trace>
    </iact:actionData>
  </iact:action>
  <iact:action type="add" startTime="10646">
    <iact:property name="dataType"/>
    <iact:actionData xml:id="d1">
      <inkml:trace xmlns:inkml="http://www.w3.org/2003/InkML" xml:id="stk1" contextRef="#ctx0" brushRef="#br0">14219 12738 0,'24'0'104,"-1"23"-81,0-23-8,-23 24-5,23-1-4,0 0 10,1 0-8,-24 0 0,23 24-1,0-24 5,0 23-8,0-46 7,-23 24-3,24 22 1,-1-23 6,-23 0-7,0 24 8,0-24-8,23-23 0,-23 70 1,23-24-2,-23 1 2,23-1-2,1 24 3,-24-47-4,23 46 4,0-45-3,-23 22 3,0 0-4,0-22 2,23 22 0,-23-23-1,0 47 2,0-47-3,0 23 3,0-22-1,0-1 0,0 46 0,0-45 1,0 45-2,0-22 1,0-24 0,-23 70 0,23-47 2,0-23-1,-46 93-2,46-93 1,0 1 0,-47 45 1,47-45-2,0-1 1,0 0 0,-23 23 1,0-46-3,0 24 5,23-1-6,-47 0 4,47 0-1,-23 0 10,23 1 12,-23-24-6,23 23 0,-23-23-8,23 23-8,-24-23 0,24 23 9,-23-23-10,23 23 18,-23-23 0,23 24-9,-23-24-7,0 23-2,-1-23 3,1 0-4,0 23 3,0 0-2,0-23 1,-1 0 2,24 23-1,-23-23 4,23 24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71">
    <iact:property name="dataType"/>
    <iact:actionData xml:id="d0">
      <inkml:trace xmlns:inkml="http://www.w3.org/2003/InkML" xml:id="stk0" contextRef="#ctx0" brushRef="#br0">11529 7750 0,'23'0'20,"23"0"-18,1 0 0,-1 0 5,0 0 0,-22 0 1,22 0 1,-23 0-1,24 0 8,-24 0-14,0 23 17,0-23-13,24 0 4,-24 0-8,23 0 6,-23 23 0,47-23 0,23 0 0,-70 0 0,47 0 0,-24 0 8,0 0-14,1 0 6,-47-23 43,-23-24-46,-24-22 5,24-1-4,-23 24 2,-1-1 0,24 1 0,-23 23 0,-24-1 0,47 1 0,-70 23 0,0 0 0,24 0 0,-24 0 0,23 0 0,24 23 0,-24 24 0,24-1 0,23-23 2,-1 47-4,1-24 2,-23 24 0,46 0 0,0-24 0,-23 24 0,23-24 0,0 47 3,0-70-6,23 24 6,23-1-4,24 0 4,-24 1-6,24-1 7,23-23-8,69 24 9,-23-24-10,47-23 5,46 0 0,-116-46 6,23-24-9,-23-23 4,-47 24-1,-45-1 1,-1-46-2,-23 23 2,0 24-4,-70-1 2,-23 0 0,-23 1 1,0-1 3,1 24-6,-1 22 6,0 1-6,-24 0 3,48 23 0,-1 0 0,0 46 0,47-22 4,-24 68-8,24 1 4,46 23 0,0 0 5,23 0-10,46 24 5,47-1 2,-46-70-2,69 1 0,70 0 0,-93-47 0,93-23 0,-47-47 0,-23-22 0,-23-1 0,-69-23 0,-1-23 0,-46 47 0,-23-117 4,-47 47-3,1 46-6,-1 0 5,0 24 0,1 22 0,-1 24 1,47 23-2,0 0 3,0 23 4,23 47-6,0 23 0,0 23 0,23-47 1,23 47-2,1-46 1,-1-24 0,24-22 1,-1-24-2,-46 0 1,24-24 2,-1-22-2,-46 23-2</inkml:trace>
    </iact:actionData>
  </iact:action>
  <iact:action type="add" startTime="9323">
    <iact:property name="dataType"/>
    <iact:actionData xml:id="d1">
      <inkml:trace xmlns:inkml="http://www.w3.org/2003/InkML" xml:id="stk1" contextRef="#ctx0" brushRef="#br0">5846 3921 0,'23'0'113,"0"0"-106,23 0 3,-22 0-4,22 0 2,-23 0 2,24 0-4,-1 0 2,-23 0 1,0 0-1,0 0 4,1 0-5,-1 0-2,0 0 2,0 23 1,0-23 8,1 0 16,-48 0 107,-22 0-124,0 0-5,22 0 1,1 0-8,-23 0 6,23 0 1,0 0 1,-24 0-8,24 0 4,0 0 10,0 0-2,-1 0 2,1 0 1,0 0 11,0 0 21,0 0-22,46 0 43,23 0-57,-23 0-1,1 0-1,-1 0-4,0 0-7</inkml:trace>
    </iact:actionData>
  </iact:action>
  <iact:action type="add" startTime="10866">
    <iact:property name="dataType"/>
    <iact:actionData xml:id="d2">
      <inkml:trace xmlns:inkml="http://www.w3.org/2003/InkML" xml:id="stk2" contextRef="#ctx0" brushRef="#br0">7701 3921 0,'0'0'0,"-23"0"23,0 0-8,0 0-11,-24 0 9,24 0-5,0 0 0,0 0 0,46 0 112,0 0-110,0 0-4,24 0 2,-24 0 8,0 0-6,-46 0 94,-24 0-96,24 0 1,0 0-2,0 0 1</inkml:trace>
    </iact:actionData>
  </iact:action>
  <iact:action type="add" startTime="17869">
    <iact:property name="dataType"/>
    <iact:actionData xml:id="d3">
      <inkml:trace xmlns:inkml="http://www.w3.org/2003/InkML" xml:id="stk3" contextRef="#ctx0" brushRef="#br0">6773 8190 0,'24'0'70,"-1"0"-53,0 0-9,23 0 7,-22 0 2,-1 0-7,23 0 3,-23 0 3,1 0-6,-1 0-4,0 0 16,0 0-20,0 0 10,1 0-8,-1 0 9,0 0-2,0 0 5,0 0 8</inkml:trace>
    </iact:actionData>
  </iact:action>
  <iact:action type="add" startTime="24034">
    <iact:property name="dataType"/>
    <iact:actionData xml:id="d4">
      <inkml:trace xmlns:inkml="http://www.w3.org/2003/InkML" xml:id="stk4" contextRef="#ctx0" brushRef="#br0">9371 11717 0,'24'0'59,"22"47"-53,0-24 6,1 23-2,-1 1-5,47-1 0,0 24 2,0-47 0,23 23 1,-24-22 0,47-1 0,1 0 0,-71-23 0,24 23 4,-47-23-5,-46 23 64,0 1-58,-23-1-10,0 0 5,-23 23 0,22-22 0,-45 22 0,-1-23 6,1 0-12,-24 1 12,0-24-9,24 0 5,22 0-4,-22 0-1,-1 23 5,24-23-4,22 0 2,1 23 0,0-23 10,0 0 43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17">
    <iact:property name="dataType"/>
    <iact:actionData xml:id="d0">
      <inkml:trace xmlns:inkml="http://www.w3.org/2003/InkML" xml:id="stk0" contextRef="#ctx0" brushRef="#br0">9673 6984 0,'23'0'63,"24"0"-48,-24 0-6,46 23-2,-45-23 2,45 0-2,1 0 1,22 0 1,-68 0-1,45 0-1,24-23 2,0 0-1,-47 23-1,24-24 1,46-22 1,-93 23-1,47 0 1,-24-24-2,0 24 1,-22 0 0,-1 23-1,0-23 1,23-24 4,-22 24 5,-1 0-11,0 23 4,23-23-5,-46-1 3,47 1 1,22 0 0,-45 0-2,45-24 0,24-22 2,23 22-1,-70 24-1,47-23 1,23-1 0,-23 1 0,-47 46 1,47-47-2,0 24 1,-47 0 0,70 0 0,-69 0 2,115-1-2,-139 1-1,93 0 2,-23 0-2,-47 0 3,1 23-5,-24 0 3,0 0 0,0 0 3,0 0-5,24 23 9,-24-23-3,23 23-6,-22-23 3,-1 0-2,23 23 4,24-23-5,-47 0 2,47 0 0,-24 0 0,-23 0 0,0 0-1,24 0 3,-1 0-4,-23 0 11</inkml:trace>
    </iact:actionData>
  </iact:action>
  <iact:action type="add" startTime="14169">
    <iact:property name="dataType"/>
    <iact:actionData xml:id="d1">
      <inkml:trace xmlns:inkml="http://www.w3.org/2003/InkML" xml:id="stk1" contextRef="#ctx0" brushRef="#br0">14057 9838 0,'23'0'55,"47"23"-45,46 0-4,23-23 4,-23 23-5,70-23 3,46 0 1,-47 0 1,-46 0-5,47 0 3,-1 0 0,-45 0 4,22 0-5,-23 0 2,-69 0-2,69 0 0,-46 0 2,23 24-2,-24-24 1,-22 0 0,69 0 0,-46 0 0,-23 0 1,22 0-2,1 0 1,0 0 1,-23 0 0,46 0-2,-24 0 2,24 0-3,-93 0 2,93 0 4,0 0-5,47 0 1,-24 0 0,-46 0-2,92 23 3,24-23-2,-139 0 3,92 0-5,24 0 4,-24 0-1,24 0 0,-117 0 0,94 0 0,-1 23 0,24-23-1,-24 46 3,0-46-4,-92 0 4,92 0-1,1 0-1,-117 0 1,93 0-3,0 0 3,-92 0-2,92 0 2,-116 0 1,93 0-5,-70 0 5,47 0-3,-46 24 0,45-24 1,-45 0 3,22 0-4,-45 0 1,45 0-1,-22 0 2,-24 0-2,46 0 3,-45 0-4,68 0 1,-45 0 2,-1 0-1,70 23 0,-69-23-1,-1 0 2,70 23-1,-70-23 2,1 0-4,22 23 3,1-23-2,-24 0 3,1 0-3,22 0 9,-22 0-7,-24 0-1,23 0 0,-23 0 0,1 0 0,45-23-1,-22 23 3,22 0-4,1 0 4,23 0-3,-47 0 1,24 0 0,22 0 1,-22 0-3,23 0 4,-24 0-4,-22 0 6,-24 0-8,93 0 5,-70 0-1,-23 0-1,93 0 2,-92 0-1,22 0 0,-23 0-1,70 23 2,-47-23-2,-22 0 4,-1 0-6,0 0 3,70 0 1,-70 0 0,0 0 0,24 0 1,-24 0-5,70 0 5,-47 0-3,70 0 2,-93 0-2,93 0 3,-23-23-5,23 23 5,-70 0-4,70 0 3,-46 0-1,46 0 2,-70 0-5,70 0 7,0 0-6,-46 0 1,-24 0 0,47 0 2,-47 0-1,47 0-1,-46 0 1,68 0 0,-91 0 0,92 0 2,-93 0-4,23 0 2,47 0 1,-47 0-1,1 0 1,22 0-3,-22 0 4,-24 0-3,47 0 3,-47 0-4,0 0 5,0 0-4,24 0 1,-1 0-1,-23 0 10,0 0-8,1 0-2,-1 0 3,0 0 6</inkml:trace>
    </iact:actionData>
  </iact:action>
  <iact:action type="add" startTime="24537">
    <iact:property name="dataType"/>
    <iact:actionData xml:id="d2">
      <inkml:trace xmlns:inkml="http://www.w3.org/2003/InkML" xml:id="stk2" contextRef="#ctx0" brushRef="#br0">11807 12715 0,'23'0'88,"24"0"-80,22 0 1,1 0 0,-24 0-2,47 0 1,-23 0 0,22 0 3,-45 0-6,22 0 5,-45-23-5,22 23 5,-23 0-4,0 0 11,0-23 16,1 23-16,-1 0-1,0-24-9,0 24 2,24-23-1,-24 0-1,0 23 1,23-23 1,-22 23-2,22-23 2,-23-1-2,0 24 9,1-23-7,-1 23 8,-23-23-10,0 0 17,23 23-16,-23-23 79,23 23-20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844">
    <iact:property name="dataType"/>
    <iact:actionData xml:id="d0">
      <inkml:trace xmlns:inkml="http://www.w3.org/2003/InkML" xml:id="stk0" contextRef="#ctx0" brushRef="#br0">12457 4547 0,'0'0'0,"46"47"88,-46-24-80,46-23-1,-23 23 2,24 0-1,69 24-1,-70-47 2,24 46-2,92 1 2,-92-47-2,23 23 4,92 0-6,-115 0 6,46 0-6,-47 1 3,71-24 0,-71 23 0,93 0 3,-46 0-3,-69 0-3,22-23 5,-22 0-4,22 24 5,1-1-4,-47-23 2,24 23-2,22 0 4,-46-23-6,47 24 5,-47-1-3,93 0 0,23 23 1,-69-22 4,139 45-8,69 1 4,-185-47 0,139 0 0,23 24 1,23-1-1,-185-23-1,93 0 1,-1 1 1,1-1-2,-1 0 1,-45-23 1,-24 0-2,0 23 2,-1-23-2,-22 0 3,0 0-2,46 23-1,-92-23 2,-1 0-2,24 0 3,22 24-4,-22-1 4,23 0-2,23-23-3,-70 23 3,209 47 0,-92-47 3,-47 0-4,46 0 3,0 24-4,24-1 3,-24-23 2,-22 1-7,22 22 4,-23-23 0,-69-23 1,69 47 0,46-1-2,-45 0 2,68 24-2,-138-47 2,69 47-2,-23-24 1,-23-22 0,-24-1 1,-45 0-3,-1-23 10,0 23-6,0 0 6,-23 1-9,23-1 1,1-23 0,22 23 0,-23 0-1,24 0 1,-24 1 1,23-1-2,-23-23 1,1 0 2,-1 23 0,0-23-5,23 0 5,24 23-1,0 0-3,-1 1 3,24-1 2,23-23-6,-23 23 4,0-23-2,-1 23 0,-68-23 2,45 0 1,1 0-4,-1 23 2,-46-23-1,47 0 4,23 0-5,-70 0 3,70 24-2,-70-24 2,70 0-3,-70 0 2,23 0 0,1 0 1,-24 23-2,0-23 6,-23 23 7,23-23-12,1 46 10,-1 1-10,23 22 0,1 1 1,-1 0-2,-23-47 0,0 46 2,47 1-2,-47-24 1,0-22 1,24 45-2,-24-46 3,0 24-4,0-24 4,-23 0-3,47 24 0,-47-24 2,23 0-2,-23 0 1,0 1 17,0-1-2,0 0-6,0 0-1,0 0-1,0 1 9,0-1 1,-23-23-15,23 23 5,-23-23 1,23 23 1,-24-23-10,1 0 9,0 0 0</inkml:trace>
    </iact:actionData>
  </iact:action>
  <iact:action type="add" startTime="21393">
    <iact:property name="dataType"/>
    <iact:actionData xml:id="d1">
      <inkml:trace xmlns:inkml="http://www.w3.org/2003/InkML" xml:id="stk1" contextRef="#ctx0" brushRef="#br0">22825 9327 0,'23'0'120,"24"24"-112,-1-1 7,1 0-8,-24 0 3,0 0-1,23 1-3,-22-1 1,-1 23 1,23 1 4,-23-1 2,1-23-8,-24 0 4,23 1 1,-23 22-2,0 0 5,0 1-9,0 22 12,-23-45-5,-24 45-8,47-46 5,-69 70-1,45-70-1,-45 93 4,46-92-5,-47 92 3,47-70-3,-24 1 4,1 45-3,0-68 0,22 22 1,-22 47 0,0-47 0,23-23 2,-47 47-2,47-47 4,-24 0-6,1 1 3,23-1-6,0 0 9,-24-23-8,-22 46 7,45-46-5,-22 24 5,0-1-3,22-23-3,-22 23 4,0 23-2,22-46 1,-22 24 1,23-24-1,0 23-1,-1 0 2,-45 0-1,46-23 0,-47 47 0,24-47 1,-47 46-1,46-23-1,-69 47 1,47-70 3,23 46-6,-94 1 3,94-24 0,-47 46 0,47-45 0,-1-1 0,-45 0 0,45 0 0,24 0 0,0 1 0,-70-1 1,47 0-2,-1-23 1,24 23 3,-70 1-6,70-24 3,-23 23 0,22-23 0,1 0 0,23 23 0,-23-23 9,0 0 1,23 23-3,-23-23-7,-1 23 8,1-23-8,0 0 18,23 24-20,-23-24 5,0 23 10</inkml:trace>
    </iact:actionData>
  </iact:action>
  <iact:action type="add" startTime="23261">
    <iact:property name="dataType"/>
    <iact:actionData xml:id="d2">
      <inkml:trace xmlns:inkml="http://www.w3.org/2003/InkML" xml:id="stk2" contextRef="#ctx0" brushRef="#br0">11761 9211 0,'-24'0'170,"-22"0"-162,0 0-2,-24 0 3,0 0 0,24 0-2,0-23 0,-1 23 3,47-23-3,-23 23 12,46 0 91,0 0-96,1-23 11</inkml:trace>
    </iact:actionData>
  </iact:action>
  <iact:action type="add" startTime="26848">
    <iact:property name="dataType"/>
    <iact:actionData xml:id="d3">
      <inkml:trace xmlns:inkml="http://www.w3.org/2003/InkML" xml:id="stk3" contextRef="#ctx0" brushRef="#br0">13547 13527 0,'46'0'86,"24"0"-76,23 0-3,22 23 2,-22-23-4,70 24 6,-1-24-6,-69 23 7,-24-23-8,71 0 5,-94 0-1,24 23 0,-24-23-1,47 23 2,-47 0-2,1 1 1,22-1 0,-22 0 0,22 0 3,1 24-5,-47-24 4,46 23-3,24 1 4,-46-24-6,-1 23 3,-23-23 9,0 1-10,1-1 1,-1 0 0,0 23 1,-23-22-2,23 22 5,0 0-8,1 47 6,-1-70-4,23 47 5,-46-47-6,23 47 7,-23-47-6,0 24 1,24-1 0,-24 0 2,0-22-1,0-1-1,0 46 2,0-45-1,0 45 1,0-46-3,0 24 2,0 22 0,0-45 1,0-1-1,0 23 0,0-23-1,0 1 3,0-1-3,-24 23 1,24-23 2,0 24-1,0-24-2,-23 47 0,23-47 2,0 0-1,-23 0-1,23 24 3,-23-1-4,23 0 3,0-22-1,-23-24 3,23 23-6,0 0 3,0 0 0,-24 0-1,24 1 18,-23-24 14,23 23-23,-23-23 77,23 23-83,-23 0 19,23 0 26,-23-23-48,23 24 17,-24-24-8,24 23-7,-23-23 2,23 23 11,-23-23-16,0 0 10,0 23-8,-1-23 11,24 24-14,-46-24 3,23 0 1,0 23 3,-1-23-6,1 0 4,0 23 7,0-23-13,0 0 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56">
    <iact:property name="dataType"/>
    <iact:actionData xml:id="d0">
      <inkml:trace xmlns:inkml="http://www.w3.org/2003/InkML" xml:id="stk0" contextRef="#ctx0" brushRef="#br0">19903 6427 0,'92'0'109,"1"0"-101,46 0-1,0 0 1,1 0 2,68 0-4,24 0 3,-92 0-2,68 0 2,-45 0-2,-47 0 1,0 0 1,23 0-2,-46 0 1,-1-23 3,-45 23-5,-1 0 1,-23 0 2</inkml:trace>
    </iact:actionData>
  </iact:action>
  <iact:action type="add" startTime="7052">
    <iact:property name="dataType"/>
    <iact:actionData xml:id="d1">
      <inkml:trace xmlns:inkml="http://www.w3.org/2003/InkML" xml:id="stk1" contextRef="#ctx0" brushRef="#br0">10415 8121 0,'23'0'80,"24"0"-64,-24 0-9,23 0 1,24 0-1,0 0 1,22 0 2,-22 0-4,116 23 3,-94 0 3,24-23-7,0 0 1,0 23 5,23-23-4,-69 0 2,0 0-2,-47 0 9,0 0 24,-23 24-22,0-1-11,0 0 3,0 0-4,23 24 2,-23-24-1,0 0 2,0 0 2,0 0-1,0 1-5,0-1 4,0 0-5,0 0 4,0 0 2,-23 1-3,0-1 0,23 0 2,-23 0-2,23 0 2,-24-23-1,1 24-1,-23-1 3,23 0-4,-1 0 4,-22 0 1,-24 1-6,47-24 4,-70 23 0,1 23-3,-24-46 2,69 23 0,-69 1 0,0-1 0,93-23 1,-93 23-1,70-23 0,-24 23-1,24-23 4,-1 0-5,24 0 4,0 0-4,0 0 10,0 0-5,-1 0 1,1 0-3,0 0-2,0 0 17,0 0 8</inkml:trace>
    </iact:actionData>
  </iact:action>
  <iact:action type="add" startTime="10750">
    <iact:property name="dataType"/>
    <iact:actionData xml:id="d2">
      <inkml:trace xmlns:inkml="http://www.w3.org/2003/InkML" xml:id="stk2" contextRef="#ctx0" brushRef="#br0">19949 10325 0,'23'0'25,"24"0"-19,-1 0 2,24 0 2,22 23-4,1-23 4,0 0-4,46 0 1,-46 0 1,0 0 1,-1 0 2,-22 0-5,-24 0 2,-22 0 0,-1 0 16,-23 23 17,23-23-26,0 0-7,-23 24 2,23-24 0,-23 23-2,24-23 7,-24 23-1,23-23 2,-23 23-7,0 1 14,23 22-8,-23 0 1,0 24-8,0-24 9,0-22-10,0 45 2,-23-46 1,23 24-5,-23-24 3,23 23 0,-24-22 2,24-1 0,0 23-4,-23-46 3,23 47 6,-23-47-7,0 23 0,0 0 9,23 0-7,-47 0-5,47 1 6,-23-24-6,0 23 3,23 0 0,-23-23 9,23 23-6,0 0-7,-24-23 4,24 24 0,-23 22 9,0-23-10,23 0 1,-23 1 8,0-1-7,-1 23-1,1-23-1,0 1 3,0-1 5,23 0 3,-23-23-3,23 23-8,0 0 27,-24-23 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727">
    <iact:property name="dataType"/>
    <iact:actionData xml:id="d0">
      <inkml:trace xmlns:inkml="http://www.w3.org/2003/InkML" xml:id="stk0" contextRef="#ctx0" brushRef="#br0">20227 11323 0,'23'0'56,"1"0"-46,45 0-4,24-23 4,0-1-4,116-45 3,-47 22-1,70-22-2,0-24 3,0 0-1,23-23-1,-23 0 2,-139 70-1,92-47 2,-115 23-2,0 24 0,46-24-1,-47 1 2,-23 22-1,1-22 0,22-1 2,1-69-4,-24 46 2,1 0 0,-24 47 1,23-47-2,-22-23 2,22-46-2,0-24 3,1 23-4,-1 1 3,-23 116 0,24-117-2,22-22 1,-45 115-2,22-92 3,0 69 2,-22 23-6,-1-46 3,0 70-1,0-70 3,0-24-3,-23 94 1,0-116 0,0 46-1,0 23 4,0 23-5,-46 24 1,23-47 3,0 47-2,-24-24-2,1 0 4,-1 1-1,-22-24-2,22 0 2,1 24 0,-24-24-2,1 0 4,22 0-5,1 47 1,0-24 2,-1 47-1,1-24 1,-1 1-3,-22 0 2,22 22-1,24-22 2,-23 0-2,0-1 2,-1 1-2,1-1 2,-24-22 0,1-1-1,-1 24-1,-23-1 3,0 1-3,24 23 1,-1 0-2,24 23 4,-24-24-3,-46 1 2,23 0-2,47 0 2,-70 0-1,0-1 1,70 1 0,-117-23-1,94 46-1,-70-47 4,69 47-6,-46-23 5,70 23-5,-70 0 4,46 0 1,0 0-2,24 0-1,23 0 3,0 0-5,-24 0 6,-22-23-5,45 23 0,-68-23 4,-1-1-3,47 1 1,-47 0-1,46 0 2,1 23-1,0 0 1,22-23-2</inkml:trace>
    </iact:actionData>
  </iact:action>
  <iact:action type="add" startTime="20187">
    <iact:property name="dataType"/>
    <iact:actionData xml:id="d1">
      <inkml:trace xmlns:inkml="http://www.w3.org/2003/InkML" xml:id="stk1" contextRef="#ctx0" brushRef="#br0">14846 15499 0,'0'-23'65,"69"0"-58,1 0 1,23-24 1,23 1-2,-24 0 1,1 46 1,46-47 0,-69 24-3,23 0 5,-47 23-5,-23-23 1,-46 23 74,-23 0-72,-1 0-4,1 0 4,-24 0-1,1 0 2,-24 0-4,70 0 5,-93 0-5,23 23 5,0-23-4,24 23 1,46-23 0,-24 0-1,24 23 1,0-23 2</inkml:trace>
    </iact:actionData>
  </iact:action>
  <iact:action type="add" startTime="22655">
    <iact:property name="dataType"/>
    <iact:actionData xml:id="d2">
      <inkml:trace xmlns:inkml="http://www.w3.org/2003/InkML" xml:id="stk2" contextRef="#ctx0" brushRef="#br0">2157 15731 0,'24'0'101,"22"0"-93,0 0-3,1 0 4,-1 0-1,47 0-1,-47 24 1,24-24 0,-47 23 0,23-23 0,-22 0 1,-1 0 0,-23 23 133,-47-23-133,1 0 1,-24 0-4,-22 0 1,22 0 3,-46 0-5,47 0 6,22 0-3,24 0 8,0 0-1,0 0 26</inkml:trace>
    </iact:actionData>
  </iact:action>
  <iact:action type="add" startTime="28089">
    <iact:property name="dataType"/>
    <iact:actionData xml:id="d3">
      <inkml:trace xmlns:inkml="http://www.w3.org/2003/InkML" xml:id="stk3" contextRef="#ctx0" brushRef="#br0">12317 15685 0,'47'0'91,"-1"0"-86,47 0 8,-24 0-8,71 23 1,-48-23 3,1 0 0,23 0-2,-23 23 2,0-23-3,-24 0 2,-45 0 2,-48 24 62,1-24-64,-46 23 0,-1 0 1,-23-23-1,-46 0 0,-23 0-1,69 0 3,-116 0-5,93 0 4,-116-23 0,116 23 2,23-23-6,1 23 4,-1-24-3,46 24 5,24 0-7,46 0 46,24 0-44,22 0 5,24 0-3,46 24-2,24-1 4,46 23-1,-47-23-2,-23-23 1,47 0 0,-70 0 0,-24 0-1,-68 0 2,-48 0 48,1 0-51,0 0 13,0 0-14,0 0 7,-24 0 1,24 0 3,0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and start typing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microsoft.com/office/2011/relationships/inkAction" Target="../ink/inkAction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5" Type="http://schemas.microsoft.com/office/2011/relationships/inkAction" Target="../ink/inkAction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microsoft.com/office/2011/relationships/inkAction" Target="../ink/inkAction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3.png"/><Relationship Id="rId5" Type="http://schemas.microsoft.com/office/2011/relationships/inkAction" Target="../ink/inkAction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5" Type="http://schemas.microsoft.com/office/2011/relationships/inkAction" Target="../ink/inkAction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7" Type="http://schemas.microsoft.com/office/2011/relationships/inkAction" Target="../ink/inkAction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.png"/><Relationship Id="rId5" Type="http://schemas.openxmlformats.org/officeDocument/2006/relationships/image" Target="../media/image47.JPG"/><Relationship Id="rId4" Type="http://schemas.openxmlformats.org/officeDocument/2006/relationships/hyperlink" Target="https://public.tableau.com/profile/bruno2435#!/vizhome/Final_Project_15963287489860/Dashboard1?publish=y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89B0A50-9C60-47C9-887F-1757E81569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Social Data Mining Techniques – BDAT1007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Bruno Andrade Pinto </a:t>
            </a:r>
            <a:r>
              <a:rPr lang="en-US" err="1"/>
              <a:t>Simoes</a:t>
            </a:r>
            <a:endParaRPr lang="en-US"/>
          </a:p>
          <a:p>
            <a:r>
              <a:rPr lang="en-US"/>
              <a:t>Junseob Noh</a:t>
            </a:r>
          </a:p>
          <a:p>
            <a:r>
              <a:rPr lang="en-US"/>
              <a:t>Robert Routledge</a:t>
            </a:r>
          </a:p>
          <a:p>
            <a:r>
              <a:rPr lang="en-US"/>
              <a:t>Pavel Sazonov</a:t>
            </a:r>
          </a:p>
          <a:p>
            <a:r>
              <a:rPr lang="en-US"/>
              <a:t>Saba Sultana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Final Assignment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9CC76F-0BC9-44C1-84A8-4F21FFBF1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7"/>
    </mc:Choice>
    <mc:Fallback>
      <p:transition spd="slow" advTm="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0F77E-A214-46E5-B73E-707B1847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079297"/>
            <a:ext cx="8175074" cy="49892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4560" y="1411560"/>
              <a:ext cx="2613960" cy="308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5200" y="1402200"/>
                <a:ext cx="2632680" cy="3101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8A646A-20ED-4E17-AC2C-BD54F3D13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5"/>
    </mc:Choice>
    <mc:Fallback xmlns="">
      <p:transition spd="slow" advTm="2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Scrape Training Data Library for Training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490F4-54B4-4DE8-BEF0-624ABFEA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695242"/>
            <a:ext cx="10307488" cy="2972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2280" y="2138400"/>
              <a:ext cx="6380280" cy="243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920" y="2129040"/>
                <a:ext cx="6399000" cy="2458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C821E8-E43F-4FC5-BA71-489DDC584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9"/>
    </mc:Choice>
    <mc:Fallback>
      <p:transition spd="slow" advTm="2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Train Images using Azure CustomVision.ai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D5387-B847-43C6-BDEF-150D4DC7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173802"/>
            <a:ext cx="8689975" cy="4799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3480" y="1636920"/>
              <a:ext cx="4543200" cy="4127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120" y="1627560"/>
                <a:ext cx="4561920" cy="4145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FDF99A-0EEA-48D3-92D6-FA6F2EF54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42"/>
    </mc:Choice>
    <mc:Fallback xmlns="">
      <p:transition spd="slow" advTm="2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Publish Trainer and Authenticate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A3DC-DE4E-438B-B265-E1115A1B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757186"/>
            <a:ext cx="8345065" cy="2524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4560" y="2305440"/>
              <a:ext cx="4242240" cy="187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0" y="2296080"/>
                <a:ext cx="4260960" cy="189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126A7F-1F74-41D2-B0D7-B6DFE8F1A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0"/>
    </mc:Choice>
    <mc:Fallback xmlns="">
      <p:transition spd="slow" advTm="1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Run Images from Twitter for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E7DD-B4C6-47D6-8AD8-2A1491EC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339215"/>
            <a:ext cx="9364382" cy="4372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400" y="1770840"/>
              <a:ext cx="7774560" cy="3934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1761480"/>
                <a:ext cx="7793280" cy="395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B06F9B-D7E3-4CC4-91FA-4CDD55836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27"/>
    </mc:Choice>
    <mc:Fallback xmlns="">
      <p:transition spd="slow" advTm="3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EFE-B3BD-4541-BAFA-3810E6DA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– Final </a:t>
            </a:r>
            <a:r>
              <a:rPr lang="en-US" dirty="0" err="1"/>
              <a:t>Dataframe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4DB7D-7C46-452B-AC35-87909BA3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4" y="4635457"/>
            <a:ext cx="4238625" cy="13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07F25-A956-4FCC-9629-5A759B07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1" y="4635457"/>
            <a:ext cx="2267266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5B0B4-A03A-4BEA-B9D1-E164A2F5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91" y="1339215"/>
            <a:ext cx="10917174" cy="30293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280" y="1511640"/>
              <a:ext cx="3524400" cy="459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20" y="1502280"/>
                <a:ext cx="3543120" cy="4613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7D543AF-5A08-42E2-8692-1CCE283F5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2"/>
    </mc:Choice>
    <mc:Fallback>
      <p:transition spd="slow" advTm="3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4F0A-1B7C-4EBC-9A0A-41174302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95" y="2514472"/>
            <a:ext cx="418205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"/>
    </mc:Choice>
    <mc:Fallback xmlns="">
      <p:transition spd="slow" advTm="205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F0C1-CC96-465F-B48A-3FC4AA2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Tableu</a:t>
            </a:r>
            <a:r>
              <a:rPr lang="en-US" dirty="0"/>
              <a:t> Data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0CF7-54E9-4E74-B421-E8BF267E2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C35D8-7E60-4AF0-AEE6-64FFB6635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55" y="1439904"/>
            <a:ext cx="9242323" cy="458056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38E7D5-B353-42A3-8EA3-9FFCF44E6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3624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6"/>
    </mc:Choice>
    <mc:Fallback xmlns="">
      <p:transition spd="slow" advTm="4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963-79CC-4B51-A1F2-8803583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Analysis – Bubble Chart of Trump Likelihood on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DDBD7-006F-49D0-B204-1D67193E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8B947-B426-4A09-ADFE-D5602594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1234186"/>
            <a:ext cx="9094839" cy="472052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12F4C0-CCAB-4844-8134-33D070F55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07"/>
    </mc:Choice>
    <mc:Fallback xmlns="">
      <p:transition spd="slow" advTm="8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53C4-19CF-4D4E-9A2E-1FF0948E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Scatter Plot – Image Likelihood vs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A7BF-D858-4738-A29D-F95D64359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317B25-9F30-4298-89E9-C2EAB65EC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7" y="1339215"/>
            <a:ext cx="6967904" cy="453170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ED77B2-1B86-4F49-9AEC-EB847F563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728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6"/>
    </mc:Choice>
    <mc:Fallback xmlns="">
      <p:transition spd="slow" advTm="8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0117-3047-4ACC-B9BA-C9E7DB6B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22" y="1388407"/>
            <a:ext cx="6315956" cy="46107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42107F-E09F-4E29-998E-D711B9C63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5"/>
    </mc:Choice>
    <mc:Fallback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0F3-B59E-4B6C-B57D-9D1A7A2F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Bar Chart – Sentiment on Every Tweet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C662-D271-4DFE-BC60-F33E467AC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E2422A-76D1-4BF2-9277-259529340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1339215"/>
            <a:ext cx="8696632" cy="475398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571612-F3C6-442B-A58E-106FEE189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69"/>
    </mc:Choice>
    <mc:Fallback xmlns="">
      <p:transition spd="slow" advTm="6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0E2F-8986-4A24-BF37-A9F0A1E4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54FC-E6E6-4986-8FB8-F1BBD66A1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08DA-F7C8-4D33-A30F-83A17B74C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88" y="1339215"/>
            <a:ext cx="8061223" cy="4603591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89CC9A-E6A7-4A1E-8050-FDFA9079B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1753" y="7535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3"/>
    </mc:Choice>
    <mc:Fallback xmlns="">
      <p:transition spd="slow" advTm="2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B5A3-D8C6-4A30-B28C-8AF9D8D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Public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C16231-7D06-45AD-95FA-64E6B0DB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211996"/>
            <a:ext cx="17540490" cy="462367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3EB851-618E-4655-B54E-A6DE1AD89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7816" y="6228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7"/>
    </mc:Choice>
    <mc:Fallback xmlns="">
      <p:transition spd="slow" advTm="7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E093-8F73-4147-81C0-A3D307D3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Public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1E18-52C8-4153-8042-5982622DA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184" y="1439904"/>
            <a:ext cx="3343855" cy="4514810"/>
          </a:xfrm>
        </p:spPr>
        <p:txBody>
          <a:bodyPr/>
          <a:lstStyle/>
          <a:p>
            <a:r>
              <a:rPr lang="en-CA" dirty="0">
                <a:hlinkClick r:id="rId4"/>
              </a:rPr>
              <a:t>https://public.tableau.com/profile/bruno2435#!/vizhome/Final_Project_15963287489860/Dashboard1?publish=yes</a:t>
            </a: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0FC957-F8AE-4F59-9975-6BE5BEA2C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38" y="1339215"/>
            <a:ext cx="6600978" cy="386763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62D74A-BF56-4318-942B-E6A470AD3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40738" y="72924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8"/>
    </mc:Choice>
    <mc:Fallback xmlns=""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30E29-5BDB-4939-8D5F-25C9D31FB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909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Scrape Twitter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E816-42A4-478B-9FF3-7CCE495F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91" y="2281113"/>
            <a:ext cx="3534268" cy="17814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DCE140-7302-4F1A-B112-D38813EA6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0"/>
    </mc:Choice>
    <mc:Fallback>
      <p:transition spd="slow" advTm="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98993D-DD86-4E90-852B-D9BCC25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9" y="2129284"/>
            <a:ext cx="6167791" cy="3801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3F4A-5D70-4B46-ADC5-4BA819493012}"/>
              </a:ext>
            </a:extLst>
          </p:cNvPr>
          <p:cNvSpPr txBox="1"/>
          <p:nvPr/>
        </p:nvSpPr>
        <p:spPr>
          <a:xfrm>
            <a:off x="810391" y="476702"/>
            <a:ext cx="26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Get Twitter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45E9-6002-431A-B5BE-42AAEEFAF458}"/>
              </a:ext>
            </a:extLst>
          </p:cNvPr>
          <p:cNvSpPr txBox="1"/>
          <p:nvPr/>
        </p:nvSpPr>
        <p:spPr>
          <a:xfrm>
            <a:off x="1044408" y="979406"/>
            <a:ext cx="505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Access Tweets Using the Twitter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access tweets from the last 6-9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request 18,000 tweets in one call</a:t>
            </a:r>
          </a:p>
          <a:p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Twitter Data Access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tweepy</a:t>
            </a:r>
            <a:r>
              <a:rPr lang="en-US" sz="1600" dirty="0"/>
              <a:t>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Store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AWS RDS MySQL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41DE-D963-46A9-96D4-C52B439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3" y="661368"/>
            <a:ext cx="4598231" cy="1052607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D5632489-E943-450F-BD79-AF07020A69F3}"/>
              </a:ext>
            </a:extLst>
          </p:cNvPr>
          <p:cNvSpPr/>
          <p:nvPr/>
        </p:nvSpPr>
        <p:spPr>
          <a:xfrm rot="669876">
            <a:off x="9370065" y="1619065"/>
            <a:ext cx="576644" cy="29225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089FD003-FA37-4ADF-B8C7-48B79E53423F}"/>
              </a:ext>
            </a:extLst>
          </p:cNvPr>
          <p:cNvSpPr/>
          <p:nvPr/>
        </p:nvSpPr>
        <p:spPr>
          <a:xfrm rot="16200000">
            <a:off x="4654278" y="2026186"/>
            <a:ext cx="2562436" cy="4487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5F39E-378F-436B-B6C4-D994E824FA6F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305280"/>
              <a:ext cx="5758200" cy="56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95920"/>
                <a:ext cx="5776920" cy="567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55940D-A0E0-4716-B2D9-357D5446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2"/>
    </mc:Choice>
    <mc:Fallback xmlns="">
      <p:transition spd="slow" advTm="1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42EE43-4F7F-4103-B2DB-86CAD5B38A66}"/>
              </a:ext>
            </a:extLst>
          </p:cNvPr>
          <p:cNvSpPr txBox="1"/>
          <p:nvPr/>
        </p:nvSpPr>
        <p:spPr>
          <a:xfrm>
            <a:off x="810391" y="476702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Store Twitter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F287-FAA3-4415-98FF-DED1F3415E3F}"/>
              </a:ext>
            </a:extLst>
          </p:cNvPr>
          <p:cNvSpPr txBox="1"/>
          <p:nvPr/>
        </p:nvSpPr>
        <p:spPr>
          <a:xfrm>
            <a:off x="1044408" y="979406"/>
            <a:ext cx="505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Amazon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Using MySQL Free-tier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05897-BC78-43EA-BF5E-14642964269B}"/>
              </a:ext>
            </a:extLst>
          </p:cNvPr>
          <p:cNvGrpSpPr/>
          <p:nvPr/>
        </p:nvGrpSpPr>
        <p:grpSpPr>
          <a:xfrm>
            <a:off x="177420" y="1633182"/>
            <a:ext cx="6620546" cy="3201068"/>
            <a:chOff x="177420" y="1633182"/>
            <a:chExt cx="6620546" cy="3201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F937D4-FB74-4AE7-9C9F-59BAD704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20" y="1633182"/>
              <a:ext cx="6620546" cy="32010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B97A0-F2C8-4D40-992C-52DDF0F226FE}"/>
                </a:ext>
              </a:extLst>
            </p:cNvPr>
            <p:cNvSpPr/>
            <p:nvPr/>
          </p:nvSpPr>
          <p:spPr>
            <a:xfrm>
              <a:off x="1512443" y="2229134"/>
              <a:ext cx="390029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66640D-9AAB-463D-A65B-CBB65513ECC9}"/>
                </a:ext>
              </a:extLst>
            </p:cNvPr>
            <p:cNvSpPr/>
            <p:nvPr/>
          </p:nvSpPr>
          <p:spPr>
            <a:xfrm>
              <a:off x="1295760" y="2102060"/>
              <a:ext cx="251353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CD601A-3577-4F3C-A349-BCC7D676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1" y="3075295"/>
            <a:ext cx="5784757" cy="298049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D48713-5760-4FE9-82D3-8CFB5F9A564C}"/>
              </a:ext>
            </a:extLst>
          </p:cNvPr>
          <p:cNvSpPr/>
          <p:nvPr/>
        </p:nvSpPr>
        <p:spPr>
          <a:xfrm rot="17740846">
            <a:off x="4936025" y="4247909"/>
            <a:ext cx="589377" cy="2058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59BC-B13F-4CAC-B692-EAFEFBAB3F61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840" y="700920"/>
              <a:ext cx="10662840" cy="513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691560"/>
                <a:ext cx="10681560" cy="514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200D-D4E5-4DAA-AFBF-E7AB512CD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28"/>
    </mc:Choice>
    <mc:Fallback xmlns="">
      <p:transition spd="slow" advTm="5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D459C-FBBC-40B3-B185-A6E26F7A1ED5}"/>
              </a:ext>
            </a:extLst>
          </p:cNvPr>
          <p:cNvSpPr txBox="1"/>
          <p:nvPr/>
        </p:nvSpPr>
        <p:spPr>
          <a:xfrm>
            <a:off x="810391" y="476702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Run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6AC8-AD35-4F12-92B5-100749601ADE}"/>
              </a:ext>
            </a:extLst>
          </p:cNvPr>
          <p:cNvSpPr txBox="1"/>
          <p:nvPr/>
        </p:nvSpPr>
        <p:spPr>
          <a:xfrm>
            <a:off x="1044408" y="979406"/>
            <a:ext cx="50515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Keyword for getting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Order running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Twitter API using </a:t>
            </a:r>
            <a:r>
              <a:rPr lang="en-US" sz="1400" dirty="0" err="1"/>
              <a:t>get_oath</a:t>
            </a:r>
            <a:r>
              <a:rPr lang="en-US" sz="1400" dirty="0"/>
              <a:t>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Set keyword using </a:t>
            </a:r>
            <a:r>
              <a:rPr lang="en-US" sz="1400" dirty="0" err="1"/>
              <a:t>tweepy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tweet if it has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there is image, store the data in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1E9F-2533-4078-B415-493E4F44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1" y="572042"/>
            <a:ext cx="5895407" cy="5501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55CFEF-6F87-4A00-8F42-FC169B2C8236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0320" y="484200"/>
              <a:ext cx="3590280" cy="414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60" y="474840"/>
                <a:ext cx="3609000" cy="416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55663-C624-4DA0-B2BE-F0529C45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81"/>
    </mc:Choice>
    <mc:Fallback xmlns="">
      <p:transition spd="slow" advTm="7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 and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7A249-FC3F-4E13-B822-7CD8470F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76" y="1080760"/>
            <a:ext cx="1952898" cy="46964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CC0505-27B9-4E3C-81DC-93CAC4BA2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8"/>
    </mc:Choice>
    <mc:Fallback>
      <p:transition spd="slow" advTm="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Load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C688-AEA1-4B06-BBE8-75852CC0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519121"/>
            <a:ext cx="3886742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E8EA-CC77-45B3-BBC6-1F5AB0C87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671771"/>
            <a:ext cx="10726647" cy="16671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30F8B-1F15-4226-B208-C27F5B528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"/>
    </mc:Choice>
    <mc:Fallback xmlns=""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Authenticate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9A3-5039-4D31-BF70-75354D9F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62017"/>
            <a:ext cx="7944959" cy="172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AE082-AC5C-4ECC-98E7-3C25DF74D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09085"/>
            <a:ext cx="4601217" cy="1600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8800" y="1879200"/>
              <a:ext cx="3791520" cy="354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9440" y="1869840"/>
                <a:ext cx="3810240" cy="35611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2094F0B-517F-4F15-B7FE-5467EA622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0"/>
    </mc:Choice>
    <mc:Fallback>
      <p:transition spd="slow" advTm="1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D7D0C9-4DB4-496F-B742-1A5AEA0A7883}">
  <ds:schemaRefs>
    <ds:schemaRef ds:uri="http://schemas.microsoft.com/office/2006/metadata/properties"/>
    <ds:schemaRef ds:uri="http://schemas.microsoft.com/office/infopath/2007/PartnerControls"/>
    <ds:schemaRef ds:uri="598a0774-9d59-4c19-9116-2ccca5cd92a2"/>
  </ds:schemaRefs>
</ds:datastoreItem>
</file>

<file path=customXml/itemProps3.xml><?xml version="1.0" encoding="utf-8"?>
<ds:datastoreItem xmlns:ds="http://schemas.openxmlformats.org/officeDocument/2006/customXml" ds:itemID="{CE99552F-B0EE-4979-B25B-0E8ADED967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8a0774-9d59-4c19-9116-2ccca5cd92a2"/>
    <ds:schemaRef ds:uri="30002ad6-b9ef-4488-999c-0641a688d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TotalTime>96</TotalTime>
  <Words>254</Words>
  <Application>Microsoft Office PowerPoint</Application>
  <PresentationFormat>Widescreen</PresentationFormat>
  <Paragraphs>53</Paragraphs>
  <Slides>24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LT Std 65 Medium</vt:lpstr>
      <vt:lpstr>Calibri</vt:lpstr>
      <vt:lpstr>Calibri Light</vt:lpstr>
      <vt:lpstr>Courier New</vt:lpstr>
      <vt:lpstr>Wingdings</vt:lpstr>
      <vt:lpstr>Georgian 16x9 Template A - 2017</vt:lpstr>
      <vt:lpstr>Georgian 16x9 Template B - 2017</vt:lpstr>
      <vt:lpstr>PowerPoint Presentation</vt:lpstr>
      <vt:lpstr>Project Process</vt:lpstr>
      <vt:lpstr>Step One: Scrape Twitter for Data</vt:lpstr>
      <vt:lpstr>PowerPoint Presentation</vt:lpstr>
      <vt:lpstr>PowerPoint Presentation</vt:lpstr>
      <vt:lpstr>PowerPoint Presentation</vt:lpstr>
      <vt:lpstr>Step Two: Analyze Text and Images</vt:lpstr>
      <vt:lpstr>Step Two: Load Data</vt:lpstr>
      <vt:lpstr>Step Two: Authenticate</vt:lpstr>
      <vt:lpstr>Step Two: Analyze Text</vt:lpstr>
      <vt:lpstr>Step Two: Scrape Training Data Library for Training Images</vt:lpstr>
      <vt:lpstr>Step Two: Train Images using Azure CustomVision.ai</vt:lpstr>
      <vt:lpstr>Step Two: Publish Trainer and Authenticate Prediction</vt:lpstr>
      <vt:lpstr>Step Two: Run Images from Twitter for analysis</vt:lpstr>
      <vt:lpstr>Step Two – Final Dataframe output</vt:lpstr>
      <vt:lpstr>Display Results</vt:lpstr>
      <vt:lpstr>Tableu Data Sourcing</vt:lpstr>
      <vt:lpstr>First Analysis – Bubble Chart of Trump Likelihood on Image</vt:lpstr>
      <vt:lpstr>Scatter Plot – Image Likelihood vs Sentiment Analysis</vt:lpstr>
      <vt:lpstr>Bar Chart – Sentiment on Every Tweet</vt:lpstr>
      <vt:lpstr>Tableau Dashboard</vt:lpstr>
      <vt:lpstr>Tableau Public</vt:lpstr>
      <vt:lpstr>Tableau Public Web</vt:lpstr>
      <vt:lpstr>PowerPoint Presentation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lastModifiedBy>Robert Routledge</cp:lastModifiedBy>
  <cp:revision>7</cp:revision>
  <dcterms:created xsi:type="dcterms:W3CDTF">2020-01-03T19:45:57Z</dcterms:created>
  <dcterms:modified xsi:type="dcterms:W3CDTF">2020-08-02T21:07:41Z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